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F160"/>
    <a:srgbClr val="1FFFEA"/>
    <a:srgbClr val="FB5BFF"/>
    <a:srgbClr val="FFFF99"/>
    <a:srgbClr val="FBD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FB3E8B-408F-4D14-95F9-28936C734664}" type="datetimeFigureOut">
              <a:rPr lang="pl-PL" smtClean="0"/>
              <a:pPr/>
              <a:t>2020-05-31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503BB9-A129-455C-95AC-50601EB99AC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000456" cy="2301240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AUDIOBOOK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782156" cy="1669874"/>
          </a:xfrm>
        </p:spPr>
        <p:txBody>
          <a:bodyPr/>
          <a:lstStyle/>
          <a:p>
            <a:r>
              <a:rPr lang="pl-PL" sz="4000" dirty="0" smtClean="0"/>
              <a:t>A może coś do słuchania?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00034" y="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omic Sans MS" pitchFamily="66" charset="0"/>
              </a:rPr>
              <a:t>Coś dla młodszych </a:t>
            </a:r>
            <a:r>
              <a:rPr lang="pl-PL" sz="2800" b="1" dirty="0" smtClean="0">
                <a:latin typeface="Comic Sans MS" pitchFamily="66" charset="0"/>
                <a:sym typeface="Wingdings" pitchFamily="2" charset="2"/>
              </a:rPr>
              <a:t></a:t>
            </a:r>
            <a:endParaRPr lang="pl-PL" sz="2800" b="1" dirty="0">
              <a:latin typeface="Comic Sans MS" pitchFamily="66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1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1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1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1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1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214282" y="857232"/>
            <a:ext cx="6000792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B5BFF"/>
                </a:solidFill>
              </a:rPr>
              <a:t>https://www.youtube.com/watch?v=-n4_-vQGKtA </a:t>
            </a:r>
          </a:p>
        </p:txBody>
      </p:sp>
      <p:sp>
        <p:nvSpPr>
          <p:cNvPr id="9" name="Elipsa 8"/>
          <p:cNvSpPr/>
          <p:nvPr/>
        </p:nvSpPr>
        <p:spPr>
          <a:xfrm>
            <a:off x="214282" y="2285992"/>
            <a:ext cx="6072262" cy="12144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https://www.youtube.com/watch?v=kMvLHv6QgWw </a:t>
            </a:r>
          </a:p>
        </p:txBody>
      </p:sp>
      <p:sp>
        <p:nvSpPr>
          <p:cNvPr id="10" name="Elipsa 9"/>
          <p:cNvSpPr/>
          <p:nvPr/>
        </p:nvSpPr>
        <p:spPr>
          <a:xfrm>
            <a:off x="214282" y="3643314"/>
            <a:ext cx="6072262" cy="128588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https</a:t>
            </a:r>
            <a:r>
              <a:rPr lang="pl-PL" dirty="0"/>
              <a:t>://www.youtube.com/watch?v=EWvrRJw6Wvg</a:t>
            </a:r>
          </a:p>
        </p:txBody>
      </p:sp>
      <p:sp>
        <p:nvSpPr>
          <p:cNvPr id="11" name="Elipsa 10"/>
          <p:cNvSpPr/>
          <p:nvPr/>
        </p:nvSpPr>
        <p:spPr>
          <a:xfrm>
            <a:off x="214282" y="5143512"/>
            <a:ext cx="6072262" cy="1285884"/>
          </a:xfrm>
          <a:prstGeom prst="ellipse">
            <a:avLst/>
          </a:prstGeom>
          <a:solidFill>
            <a:srgbClr val="FB5B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FF00"/>
                </a:solidFill>
              </a:rPr>
              <a:t>https://www.youtube.com/watch?v=84iy6ERFvg4O 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6357950" y="928670"/>
            <a:ext cx="27860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sz="1600" dirty="0" smtClean="0">
                <a:latin typeface="Calisto MT" pitchFamily="18" charset="0"/>
              </a:rPr>
              <a:t>Baśnie Braci Grimm</a:t>
            </a:r>
            <a:endParaRPr lang="pl-PL" sz="1600" dirty="0">
              <a:latin typeface="Calisto MT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357950" y="2571744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alisto MT" pitchFamily="18" charset="0"/>
              </a:rPr>
              <a:t>Tajemniczy ogród</a:t>
            </a:r>
            <a:endParaRPr lang="pl-PL" sz="1600" dirty="0">
              <a:latin typeface="Calisto MT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357950" y="5500702"/>
            <a:ext cx="27860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sz="1600" dirty="0" smtClean="0">
                <a:latin typeface="Calisto MT" pitchFamily="18" charset="0"/>
              </a:rPr>
              <a:t>O rybaku i złotej rybce</a:t>
            </a:r>
            <a:endParaRPr lang="pl-PL" sz="1600" dirty="0">
              <a:latin typeface="Calisto MT" pitchFamily="18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6357950" y="3929066"/>
            <a:ext cx="2786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alisto MT" pitchFamily="18" charset="0"/>
              </a:rPr>
              <a:t>Oto jest Kasia</a:t>
            </a:r>
            <a:endParaRPr lang="pl-PL" sz="16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57158" y="285728"/>
            <a:ext cx="6357982" cy="1143008"/>
          </a:xfrm>
          <a:prstGeom prst="ellipse">
            <a:avLst/>
          </a:prstGeom>
          <a:solidFill>
            <a:srgbClr val="FBDA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rgbClr val="7030A0"/>
                </a:solidFill>
              </a:rPr>
              <a:t>https://www.youtube.com/watch?v=CNZ4SejZrIg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7000892" y="357166"/>
            <a:ext cx="19288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sz="1600" dirty="0" smtClean="0">
                <a:latin typeface="Calisto MT" pitchFamily="18" charset="0"/>
              </a:rPr>
              <a:t>Król Maciuś I</a:t>
            </a:r>
            <a:endParaRPr lang="pl-PL" sz="1600" dirty="0">
              <a:latin typeface="Calisto MT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428596" y="1785926"/>
            <a:ext cx="6286544" cy="1357322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B5BFF"/>
                </a:solidFill>
              </a:rPr>
              <a:t>https://</a:t>
            </a:r>
            <a:r>
              <a:rPr lang="pl-PL" dirty="0" smtClean="0">
                <a:solidFill>
                  <a:srgbClr val="FB5BFF"/>
                </a:solidFill>
              </a:rPr>
              <a:t>www.youtube.com/watch?v=peX3o6Pyjlo </a:t>
            </a:r>
            <a:endParaRPr lang="pl-PL" dirty="0">
              <a:solidFill>
                <a:srgbClr val="FB5BFF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000892" y="1928802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 smtClean="0">
              <a:latin typeface="Calisto MT" pitchFamily="18" charset="0"/>
            </a:endParaRPr>
          </a:p>
          <a:p>
            <a:r>
              <a:rPr lang="pl-PL" sz="1600" dirty="0" smtClean="0">
                <a:latin typeface="Calisto MT" pitchFamily="18" charset="0"/>
              </a:rPr>
              <a:t>Alicja w Krainie Czarów</a:t>
            </a:r>
            <a:endParaRPr lang="pl-PL" sz="1600" dirty="0">
              <a:latin typeface="Calisto MT" pitchFamily="18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357158" y="3571876"/>
            <a:ext cx="6286544" cy="1285884"/>
          </a:xfrm>
          <a:prstGeom prst="ellipse">
            <a:avLst/>
          </a:prstGeom>
          <a:solidFill>
            <a:srgbClr val="1FF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14348" y="4000505"/>
            <a:ext cx="5572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https://www.youtube.com/watch?v=RYCgTzLE1NE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7072330" y="385762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alisto MT" pitchFamily="18" charset="0"/>
              </a:rPr>
              <a:t>Mikołajek i inne chłopaki</a:t>
            </a:r>
            <a:endParaRPr lang="pl-PL" sz="1600" dirty="0">
              <a:latin typeface="Calisto MT" pitchFamily="18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8596" y="5286388"/>
            <a:ext cx="6715172" cy="1214446"/>
          </a:xfrm>
          <a:prstGeom prst="ellipse">
            <a:avLst/>
          </a:prstGeom>
          <a:solidFill>
            <a:srgbClr val="2DF1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FF00"/>
                </a:solidFill>
              </a:rPr>
              <a:t>https://www.youtube.com/watch?v=PXgDL1k2sqE[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7215206" y="5286388"/>
            <a:ext cx="192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alisto MT" pitchFamily="18" charset="0"/>
              </a:rPr>
              <a:t>Doktor Dolittle</a:t>
            </a:r>
          </a:p>
          <a:p>
            <a:r>
              <a:rPr lang="pl-PL" sz="1600" dirty="0">
                <a:latin typeface="Calisto MT" pitchFamily="18" charset="0"/>
              </a:rPr>
              <a:t>i</a:t>
            </a:r>
            <a:r>
              <a:rPr lang="pl-PL" sz="1600" dirty="0" smtClean="0">
                <a:latin typeface="Calisto MT" pitchFamily="18" charset="0"/>
              </a:rPr>
              <a:t> jego zwierzęta</a:t>
            </a:r>
            <a:endParaRPr lang="pl-PL" sz="1600" dirty="0"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00100" y="21429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omic Sans MS" pitchFamily="66" charset="0"/>
              </a:rPr>
              <a:t>Coś dla starszych </a:t>
            </a:r>
            <a:r>
              <a:rPr lang="pl-PL" sz="2800" b="1" dirty="0" smtClean="0">
                <a:latin typeface="Comic Sans MS" pitchFamily="66" charset="0"/>
                <a:sym typeface="Wingdings" pitchFamily="2" charset="2"/>
              </a:rPr>
              <a:t></a:t>
            </a:r>
            <a:endParaRPr lang="pl-PL" sz="2800" b="1" dirty="0">
              <a:latin typeface="Comic Sans MS" pitchFamily="66" charset="0"/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357158" y="1000108"/>
            <a:ext cx="5929354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https</a:t>
            </a:r>
            <a:r>
              <a:rPr lang="pl-PL">
                <a:solidFill>
                  <a:schemeClr val="bg2">
                    <a:lumMod val="50000"/>
                  </a:schemeClr>
                </a:solidFill>
              </a:rPr>
              <a:t>://</a:t>
            </a:r>
            <a:r>
              <a:rPr lang="pl-PL" smtClean="0">
                <a:solidFill>
                  <a:schemeClr val="bg2">
                    <a:lumMod val="50000"/>
                  </a:schemeClr>
                </a:solidFill>
              </a:rPr>
              <a:t>www.youtube.com/watch?v=6XY86IAuRVQ</a:t>
            </a:r>
            <a:endParaRPr lang="pl-P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429388" y="1000108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  </a:t>
            </a:r>
          </a:p>
          <a:p>
            <a:r>
              <a:rPr lang="pl-PL" sz="1600" dirty="0" smtClean="0"/>
              <a:t>Bracia Lwie Serce</a:t>
            </a:r>
            <a:endParaRPr lang="pl-PL" sz="16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357158" y="1857364"/>
            <a:ext cx="5929354" cy="7143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28596" y="2000240"/>
            <a:ext cx="5572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https://www.youtube.com/watch?v=Lo04v4OU2bA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429388" y="185736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 smtClean="0"/>
          </a:p>
          <a:p>
            <a:r>
              <a:rPr lang="pl-PL" sz="1600" dirty="0" smtClean="0"/>
              <a:t>Opowieści z </a:t>
            </a:r>
            <a:r>
              <a:rPr lang="pl-PL" sz="1600" dirty="0" err="1" smtClean="0"/>
              <a:t>Narnii</a:t>
            </a:r>
            <a:endParaRPr lang="pl-PL" sz="1600" dirty="0"/>
          </a:p>
        </p:txBody>
      </p:sp>
      <p:sp>
        <p:nvSpPr>
          <p:cNvPr id="9" name="Prostokąt zaokrąglony 8"/>
          <p:cNvSpPr/>
          <p:nvPr/>
        </p:nvSpPr>
        <p:spPr>
          <a:xfrm>
            <a:off x="357158" y="2786058"/>
            <a:ext cx="6000792" cy="7858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https://www.youtube.com/watch?v=SC5H39eBbyQ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357950" y="2857496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  </a:t>
            </a:r>
            <a:r>
              <a:rPr lang="pl-PL" sz="1600" dirty="0" err="1" smtClean="0"/>
              <a:t>Hobbit</a:t>
            </a:r>
            <a:r>
              <a:rPr lang="pl-PL" sz="1600" dirty="0" smtClean="0"/>
              <a:t>, czyli tam</a:t>
            </a:r>
          </a:p>
          <a:p>
            <a:r>
              <a:rPr lang="pl-PL" sz="1600" dirty="0" smtClean="0"/>
              <a:t>  i z powrotem</a:t>
            </a:r>
            <a:endParaRPr lang="pl-PL" sz="1600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57158" y="3714752"/>
            <a:ext cx="6072230" cy="8572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2"/>
                </a:solidFill>
              </a:rPr>
              <a:t>https://www.youtube.com/watch?v=cUPFZQzxlT0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357158" y="4786322"/>
            <a:ext cx="6143668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https://www.youtube.com/watch?v=uwK1sJyanM8W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500826" y="3786190"/>
            <a:ext cx="2643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Ania</a:t>
            </a:r>
          </a:p>
          <a:p>
            <a:r>
              <a:rPr lang="pl-PL" sz="1600" dirty="0" smtClean="0"/>
              <a:t> z Zielonego Wzgórza</a:t>
            </a:r>
            <a:endParaRPr lang="pl-PL" sz="16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643702" y="492919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80 dni dookoła świata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357158" y="500042"/>
            <a:ext cx="6429420" cy="7858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285729"/>
            <a:ext cx="87154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https://www.youtube.com/watch?v=b-WTl8y9LP8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58016" y="500042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Pan Samochodzik </a:t>
            </a:r>
          </a:p>
          <a:p>
            <a:r>
              <a:rPr lang="pl-PL" sz="1600" dirty="0" smtClean="0"/>
              <a:t>i niesamowity dwór</a:t>
            </a:r>
            <a:endParaRPr lang="pl-PL" sz="16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357158" y="1643050"/>
            <a:ext cx="6500858" cy="9286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https://www.youtube.com/watch?v=9Y60f0ku-YA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929454" y="1714488"/>
            <a:ext cx="2214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W pustyni</a:t>
            </a:r>
          </a:p>
          <a:p>
            <a:r>
              <a:rPr lang="pl-PL" sz="1600" dirty="0" smtClean="0"/>
              <a:t> i w puszczy</a:t>
            </a:r>
            <a:endParaRPr lang="pl-PL" sz="16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357158" y="3000372"/>
            <a:ext cx="6500858" cy="10001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00034" y="3286124"/>
            <a:ext cx="60007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https://www.youtube.com/watch?v=ZkVtooU_AhE       </a:t>
            </a:r>
            <a:endParaRPr kumimoji="0" lang="pl-PL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929454" y="3071810"/>
            <a:ext cx="2214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Morderstwo w Orient Expressie</a:t>
            </a:r>
            <a:endParaRPr lang="pl-PL" sz="1600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57158" y="4286256"/>
            <a:ext cx="6643734" cy="10715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https://www.youtube.com/watch?v=n0qBy3E7PqI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7072330" y="4357694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Mały Książę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130</TotalTime>
  <Words>144</Words>
  <Application>Microsoft Office PowerPoint</Application>
  <PresentationFormat>Pokaz na ekranie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Calisto MT</vt:lpstr>
      <vt:lpstr>Comic Sans MS</vt:lpstr>
      <vt:lpstr>Lucida Sans Unicode</vt:lpstr>
      <vt:lpstr>Times New Roman</vt:lpstr>
      <vt:lpstr>Wingdings</vt:lpstr>
      <vt:lpstr>Wingdings 2</vt:lpstr>
      <vt:lpstr>Techniczny</vt:lpstr>
      <vt:lpstr> AUDIOBOOK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AUDIOBOOK</dc:title>
  <dc:creator>ganz</dc:creator>
  <cp:lastModifiedBy>User</cp:lastModifiedBy>
  <cp:revision>14</cp:revision>
  <dcterms:created xsi:type="dcterms:W3CDTF">2020-05-25T12:10:55Z</dcterms:created>
  <dcterms:modified xsi:type="dcterms:W3CDTF">2020-05-31T16:19:11Z</dcterms:modified>
</cp:coreProperties>
</file>