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2" r:id="rId5"/>
    <p:sldId id="257" r:id="rId6"/>
    <p:sldId id="258" r:id="rId7"/>
    <p:sldId id="259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D299-EB22-44A2-BDED-6F9B9787A996}" type="datetimeFigureOut">
              <a:rPr lang="pl-PL" smtClean="0"/>
              <a:pPr/>
              <a:t>19.04.2021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9165-7F71-4148-BAC9-DC0774875D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D299-EB22-44A2-BDED-6F9B9787A996}" type="datetimeFigureOut">
              <a:rPr lang="pl-PL" smtClean="0"/>
              <a:pPr/>
              <a:t>19.04.2021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9165-7F71-4148-BAC9-DC0774875D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D299-EB22-44A2-BDED-6F9B9787A996}" type="datetimeFigureOut">
              <a:rPr lang="pl-PL" smtClean="0"/>
              <a:pPr/>
              <a:t>19.04.2021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9165-7F71-4148-BAC9-DC0774875D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D299-EB22-44A2-BDED-6F9B9787A996}" type="datetimeFigureOut">
              <a:rPr lang="pl-PL" smtClean="0"/>
              <a:pPr/>
              <a:t>19.04.2021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9165-7F71-4148-BAC9-DC0774875D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D299-EB22-44A2-BDED-6F9B9787A996}" type="datetimeFigureOut">
              <a:rPr lang="pl-PL" smtClean="0"/>
              <a:pPr/>
              <a:t>19.04.2021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9165-7F71-4148-BAC9-DC0774875D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D299-EB22-44A2-BDED-6F9B9787A996}" type="datetimeFigureOut">
              <a:rPr lang="pl-PL" smtClean="0"/>
              <a:pPr/>
              <a:t>19.04.2021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9165-7F71-4148-BAC9-DC0774875D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D299-EB22-44A2-BDED-6F9B9787A996}" type="datetimeFigureOut">
              <a:rPr lang="pl-PL" smtClean="0"/>
              <a:pPr/>
              <a:t>19.04.2021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9165-7F71-4148-BAC9-DC0774875D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D299-EB22-44A2-BDED-6F9B9787A996}" type="datetimeFigureOut">
              <a:rPr lang="pl-PL" smtClean="0"/>
              <a:pPr/>
              <a:t>19.04.2021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9165-7F71-4148-BAC9-DC0774875D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D299-EB22-44A2-BDED-6F9B9787A996}" type="datetimeFigureOut">
              <a:rPr lang="pl-PL" smtClean="0"/>
              <a:pPr/>
              <a:t>19.04.2021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9165-7F71-4148-BAC9-DC0774875D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D299-EB22-44A2-BDED-6F9B9787A996}" type="datetimeFigureOut">
              <a:rPr lang="pl-PL" smtClean="0"/>
              <a:pPr/>
              <a:t>19.04.2021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9165-7F71-4148-BAC9-DC0774875D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D299-EB22-44A2-BDED-6F9B9787A996}" type="datetimeFigureOut">
              <a:rPr lang="pl-PL" smtClean="0"/>
              <a:pPr/>
              <a:t>19.04.2021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9165-7F71-4148-BAC9-DC0774875D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0D299-EB22-44A2-BDED-6F9B9787A996}" type="datetimeFigureOut">
              <a:rPr lang="pl-PL" smtClean="0"/>
              <a:pPr/>
              <a:t>19.04.2021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19165-7F71-4148-BAC9-DC0774875D5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1g_6k9XBew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s0mx45epiQ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Z6AlJFCnP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pdbNIfWbk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428867"/>
          </a:xfrm>
        </p:spPr>
        <p:txBody>
          <a:bodyPr/>
          <a:lstStyle/>
          <a:p>
            <a:r>
              <a:rPr lang="pl-PL" b="1" dirty="0" smtClean="0">
                <a:latin typeface="Bahnschrift SemiCondensed" pitchFamily="34" charset="0"/>
              </a:rPr>
              <a:t>Akcja Żonkile</a:t>
            </a:r>
            <a:endParaRPr lang="pl-PL" b="1" dirty="0">
              <a:latin typeface="Bahnschrift SemiCondensed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l-PL" dirty="0" smtClean="0"/>
              <a:t>Czym jest akcja Żonkile?</a:t>
            </a:r>
          </a:p>
          <a:p>
            <a:pPr marL="514350" indent="-514350">
              <a:buAutoNum type="arabicPeriod"/>
            </a:pPr>
            <a:r>
              <a:rPr lang="pl-PL" dirty="0" smtClean="0"/>
              <a:t> Audycje i filmy dla uczniów SP</a:t>
            </a:r>
          </a:p>
          <a:p>
            <a:pPr marL="514350" indent="-514350">
              <a:buAutoNum type="arabicPeriod"/>
            </a:pPr>
            <a:r>
              <a:rPr lang="pl-PL" dirty="0" smtClean="0"/>
              <a:t> Szablon żonkila z instrukcją wykonania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7335" t="13672" r="21486" b="9179"/>
          <a:stretch>
            <a:fillRect/>
          </a:stretch>
        </p:blipFill>
        <p:spPr bwMode="auto">
          <a:xfrm>
            <a:off x="3786182" y="1785926"/>
            <a:ext cx="1757917" cy="185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0315" t="14648" r="22035" b="12109"/>
          <a:stretch>
            <a:fillRect/>
          </a:stretch>
        </p:blipFill>
        <p:spPr bwMode="auto">
          <a:xfrm>
            <a:off x="-57180" y="0"/>
            <a:ext cx="92011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217" t="40039" r="3916" b="25781"/>
          <a:stretch>
            <a:fillRect/>
          </a:stretch>
        </p:blipFill>
        <p:spPr bwMode="auto">
          <a:xfrm>
            <a:off x="0" y="428604"/>
            <a:ext cx="91440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2547" t="14844" r="18704" b="8984"/>
          <a:stretch>
            <a:fillRect/>
          </a:stretch>
        </p:blipFill>
        <p:spPr bwMode="auto">
          <a:xfrm>
            <a:off x="1571604" y="2446896"/>
            <a:ext cx="6051130" cy="441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0315" t="14648" r="2269" b="11133"/>
          <a:stretch>
            <a:fillRect/>
          </a:stretch>
        </p:blipFill>
        <p:spPr bwMode="auto">
          <a:xfrm>
            <a:off x="-1004" y="857232"/>
            <a:ext cx="914500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9452" t="21484" r="1720" b="22851"/>
          <a:stretch>
            <a:fillRect/>
          </a:stretch>
        </p:blipFill>
        <p:spPr bwMode="auto">
          <a:xfrm>
            <a:off x="0" y="0"/>
            <a:ext cx="91440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4707" t="21484" r="25878" b="29687"/>
          <a:stretch>
            <a:fillRect/>
          </a:stretch>
        </p:blipFill>
        <p:spPr bwMode="auto">
          <a:xfrm>
            <a:off x="2428860" y="3786190"/>
            <a:ext cx="471490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54905" t="23437" r="4465" b="35547"/>
          <a:stretch>
            <a:fillRect/>
          </a:stretch>
        </p:blipFill>
        <p:spPr bwMode="auto">
          <a:xfrm>
            <a:off x="500034" y="4286256"/>
            <a:ext cx="2428892" cy="137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 l="53843" t="26562" r="5527" b="35351"/>
          <a:stretch>
            <a:fillRect/>
          </a:stretch>
        </p:blipFill>
        <p:spPr bwMode="auto">
          <a:xfrm>
            <a:off x="6715076" y="5000636"/>
            <a:ext cx="2428924" cy="128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726" t="26367" r="32467" b="12109"/>
          <a:stretch>
            <a:fillRect/>
          </a:stretch>
        </p:blipFill>
        <p:spPr bwMode="auto">
          <a:xfrm>
            <a:off x="1214414" y="1428736"/>
            <a:ext cx="7143800" cy="45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1214414" y="428605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hlinkClick r:id="rId3"/>
              </a:rPr>
              <a:t>https://www.youtube.com/watch?v=p1g_6k9XBew</a:t>
            </a:r>
            <a:endParaRPr lang="pl-PL" dirty="0" smtClean="0"/>
          </a:p>
          <a:p>
            <a:pPr algn="ctr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3726" t="27344" r="31918" b="12109"/>
          <a:stretch>
            <a:fillRect/>
          </a:stretch>
        </p:blipFill>
        <p:spPr bwMode="auto">
          <a:xfrm>
            <a:off x="1357290" y="1500174"/>
            <a:ext cx="6858048" cy="429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1000100" y="285729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pPr algn="ctr"/>
            <a:r>
              <a:rPr lang="pl-PL" dirty="0" smtClean="0">
                <a:hlinkClick r:id="rId3"/>
              </a:rPr>
              <a:t>https://www.youtube.com/watch?v=Us0mx45epiQ</a:t>
            </a:r>
            <a:endParaRPr lang="pl-PL" dirty="0" smtClean="0"/>
          </a:p>
          <a:p>
            <a:pPr algn="ctr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3726" t="26367" r="33016" b="12109"/>
          <a:stretch>
            <a:fillRect/>
          </a:stretch>
        </p:blipFill>
        <p:spPr bwMode="auto">
          <a:xfrm>
            <a:off x="1094217" y="1632738"/>
            <a:ext cx="6835370" cy="443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857224" y="1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pPr algn="ctr"/>
            <a:r>
              <a:rPr lang="pl-PL" dirty="0" smtClean="0">
                <a:hlinkClick r:id="rId3"/>
              </a:rPr>
              <a:t>https://www.youtube.com/watch?v=ZZ6AlJFCnP4</a:t>
            </a:r>
            <a:endParaRPr lang="pl-PL" dirty="0" smtClean="0"/>
          </a:p>
          <a:p>
            <a:pPr algn="ctr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3726" t="26367" r="31918" b="13086"/>
          <a:stretch>
            <a:fillRect/>
          </a:stretch>
        </p:blipFill>
        <p:spPr bwMode="auto">
          <a:xfrm>
            <a:off x="857224" y="1857364"/>
            <a:ext cx="7429520" cy="449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857224" y="214291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pPr algn="ctr"/>
            <a:r>
              <a:rPr lang="pl-PL" dirty="0" smtClean="0">
                <a:hlinkClick r:id="rId3"/>
              </a:rPr>
              <a:t>https://www.youtube.com/watch?v=apdbNIfWbkE</a:t>
            </a:r>
            <a:endParaRPr lang="pl-PL" dirty="0" smtClean="0"/>
          </a:p>
          <a:p>
            <a:pPr algn="ctr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6471" t="14648" r="17642" b="6250"/>
          <a:stretch>
            <a:fillRect/>
          </a:stretch>
        </p:blipFill>
        <p:spPr bwMode="auto">
          <a:xfrm>
            <a:off x="-214346" y="0"/>
            <a:ext cx="97155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32</Words>
  <Application>Microsoft Office PowerPoint</Application>
  <PresentationFormat>Pokaz na ekranie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Bahnschrift SemiCondensed</vt:lpstr>
      <vt:lpstr>Calibri</vt:lpstr>
      <vt:lpstr>Motyw pakietu Office</vt:lpstr>
      <vt:lpstr>Akcja Żonkile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Akcja Żonkile</dc:title>
  <dc:creator>ganz</dc:creator>
  <cp:lastModifiedBy>USER</cp:lastModifiedBy>
  <cp:revision>17</cp:revision>
  <dcterms:created xsi:type="dcterms:W3CDTF">2021-04-18T16:17:20Z</dcterms:created>
  <dcterms:modified xsi:type="dcterms:W3CDTF">2021-04-19T07:53:32Z</dcterms:modified>
</cp:coreProperties>
</file>