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90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70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41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222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996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07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3691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834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5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48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22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94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9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11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322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1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9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DEE26-F849-4A92-8CBB-C1A420370CC8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B315-3A4D-4CF8-812F-9F397FEC3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263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ehis.pl/blog/podpatrywanie-przyrody-w-motoryzacji-wspolczynnik-cx-i-ryby/" TargetMode="External"/><Relationship Id="rId3" Type="http://schemas.openxmlformats.org/officeDocument/2006/relationships/hyperlink" Target="https://ciekawostki.online/ciekawostki/88/o-wiezy-eiffla/" TargetMode="External"/><Relationship Id="rId7" Type="http://schemas.openxmlformats.org/officeDocument/2006/relationships/hyperlink" Target="https://pl.wikipedia.org/wiki/Pa%C5%82ac_Kryszta%C5%82owy#/media/Plik:The_Crystal_Palace_1910.jpg" TargetMode="External"/><Relationship Id="rId12" Type="http://schemas.openxmlformats.org/officeDocument/2006/relationships/hyperlink" Target="http://www.platforma.interblok.pl/materialy/galerie/3/187f239bc739fbc1153784f8e21fa87f.pdf" TargetMode="External"/><Relationship Id="rId2" Type="http://schemas.openxmlformats.org/officeDocument/2006/relationships/hyperlink" Target="http://pracowniafizjoteka.pl/12-kosc-udowa-piszczelowa-i-strzalkow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tlas.roslin.pl/plant/10178" TargetMode="External"/><Relationship Id="rId11" Type="http://schemas.openxmlformats.org/officeDocument/2006/relationships/hyperlink" Target="https://karuzelaprezentow.pl/lupa-glass" TargetMode="External"/><Relationship Id="rId5" Type="http://schemas.openxmlformats.org/officeDocument/2006/relationships/hyperlink" Target="https://zdrowie.gazeta.pl/Zdrowie/7,101580,25819822,naukowcy-odkryli-ze-kalamarnice-moga-edytowac-swoje-rna-w-niespotykany.html" TargetMode="External"/><Relationship Id="rId10" Type="http://schemas.openxmlformats.org/officeDocument/2006/relationships/hyperlink" Target="https://pl.wikipedia.org/wiki/Korzenie_szkarpowe" TargetMode="External"/><Relationship Id="rId4" Type="http://schemas.openxmlformats.org/officeDocument/2006/relationships/hyperlink" Target="http://silnikiodrzutowe.blogspot.com/p/historia.html" TargetMode="External"/><Relationship Id="rId9" Type="http://schemas.openxmlformats.org/officeDocument/2006/relationships/hyperlink" Target="https://en.wikipedia.org/wiki/File:ReimsCathedral0116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join?gc=11793338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9AF814-2F8C-4EEC-A2E0-819FB7A12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8558" y="1093192"/>
            <a:ext cx="7488315" cy="1825096"/>
          </a:xfrm>
        </p:spPr>
        <p:txBody>
          <a:bodyPr>
            <a:normAutofit fontScale="90000"/>
          </a:bodyPr>
          <a:lstStyle/>
          <a:p>
            <a:r>
              <a:rPr lang="pl-PL" sz="7200" dirty="0">
                <a:solidFill>
                  <a:schemeClr val="bg1"/>
                </a:solidFill>
              </a:rPr>
              <a:t>TYDZIEŃ </a:t>
            </a:r>
            <a:r>
              <a:rPr lang="pl-PL" sz="7200" dirty="0" err="1">
                <a:solidFill>
                  <a:schemeClr val="bg1"/>
                </a:solidFill>
              </a:rPr>
              <a:t>nAUKI</a:t>
            </a:r>
            <a:r>
              <a:rPr lang="pl-PL" sz="7200" dirty="0">
                <a:solidFill>
                  <a:schemeClr val="bg1"/>
                </a:solidFill>
              </a:rPr>
              <a:t> 2021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91F75B0-8042-4B84-95BC-C95EC8756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1251" y="3522139"/>
            <a:ext cx="4737440" cy="1655762"/>
          </a:xfrm>
        </p:spPr>
        <p:txBody>
          <a:bodyPr>
            <a:normAutofit/>
          </a:bodyPr>
          <a:lstStyle/>
          <a:p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FIZYKA I TECHNIKA</a:t>
            </a:r>
          </a:p>
        </p:txBody>
      </p:sp>
    </p:spTree>
    <p:extLst>
      <p:ext uri="{BB962C8B-B14F-4D97-AF65-F5344CB8AC3E}">
        <p14:creationId xmlns:p14="http://schemas.microsoft.com/office/powerpoint/2010/main" val="269683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AC18E6-27CD-4F50-86CE-7866E29B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Netografia</a:t>
            </a:r>
            <a:r>
              <a:rPr lang="pl-PL" dirty="0"/>
              <a:t>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82DA4F8-2FC7-488E-AFBE-F4EB43E47E61}"/>
              </a:ext>
            </a:extLst>
          </p:cNvPr>
          <p:cNvSpPr txBox="1"/>
          <p:nvPr/>
        </p:nvSpPr>
        <p:spPr>
          <a:xfrm>
            <a:off x="1402672" y="1944210"/>
            <a:ext cx="98009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2"/>
              </a:rPr>
              <a:t>http://pracowniafizjoteka.pl/12-kosc-udowa-piszczelowa-i-strzalkowa/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3"/>
              </a:rPr>
              <a:t>https://ciekawostki.online/ciekawostki/88/o-wiezy-eiffla/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4"/>
              </a:rPr>
              <a:t>http://silnikiodrzutowe.blogspot.com/p/historia.html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5"/>
              </a:rPr>
              <a:t>https://zdrowie.gazeta.pl/Zdrowie/7,101580,25819822,naukowcy-odkryli-ze-kalamarnice-moga-edytowac-swoje-rna-w-niespotykany.html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6"/>
              </a:rPr>
              <a:t>https://atlas.roslin.pl/plant/10178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7"/>
              </a:rPr>
              <a:t>https://pl.wikipedia.org/wiki/Pa%C5%82ac_Kryszta%C5%82owy#/media/Plik:The_Crystal_Palace_1910.jpg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8"/>
              </a:rPr>
              <a:t>https://vehis.pl/blog/podpatrywanie-przyrody-w-motoryzacji-wspolczynnik-cx-i-ryby/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9"/>
              </a:rPr>
              <a:t>https://en.wikipedia.org/wiki/File:ReimsCathedral0116.jpg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10"/>
              </a:rPr>
              <a:t>https://pl.wikipedia.org/wiki/Korzenie_szkarpowe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11"/>
              </a:rPr>
              <a:t>https://karuzelaprezentow.pl/lupa-glass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12"/>
              </a:rPr>
              <a:t>http://www.platforma.interblok.pl/materialy/galerie/3/187f239bc739fbc1153784f8e21fa87f.pdf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401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1DE2A2D-D14E-48D8-9C21-C273ABF14DBD}"/>
              </a:ext>
            </a:extLst>
          </p:cNvPr>
          <p:cNvSpPr txBox="1"/>
          <p:nvPr/>
        </p:nvSpPr>
        <p:spPr>
          <a:xfrm>
            <a:off x="1890944" y="870012"/>
            <a:ext cx="9392574" cy="5213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1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„Wszystko, co możesz sobie wyobrazić, natura już to stworzyła.”</a:t>
            </a:r>
          </a:p>
          <a:p>
            <a:r>
              <a:rPr lang="pl-PL" i="1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                                                                        </a:t>
            </a:r>
          </a:p>
          <a:p>
            <a:r>
              <a:rPr lang="pl-PL" i="1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                                                                                                                     Albert Einstein</a:t>
            </a:r>
          </a:p>
          <a:p>
            <a:r>
              <a:rPr lang="pl-PL" sz="2400" b="0" i="1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</a:t>
            </a:r>
          </a:p>
          <a:p>
            <a:endParaRPr lang="pl-PL" sz="2400" i="1" dirty="0">
              <a:solidFill>
                <a:srgbClr val="3A3A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</a:endParaRPr>
          </a:p>
          <a:p>
            <a:r>
              <a:rPr lang="pl-PL" sz="2400" b="0" i="1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„Co wiemy, to tylko kropelka. Czego nie wiemy, to cały ocean.”</a:t>
            </a:r>
          </a:p>
          <a:p>
            <a:endParaRPr lang="pl-PL" sz="2400" i="1" dirty="0">
              <a:solidFill>
                <a:srgbClr val="3A3A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</a:endParaRPr>
          </a:p>
          <a:p>
            <a:r>
              <a:rPr lang="pl-PL" b="0" i="1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                                                                                                                      </a:t>
            </a:r>
            <a:r>
              <a:rPr lang="pl-PL" b="0" i="1" dirty="0" err="1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Issac</a:t>
            </a:r>
            <a:r>
              <a:rPr lang="pl-PL" b="0" i="1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Newton</a:t>
            </a:r>
          </a:p>
          <a:p>
            <a:endParaRPr lang="pl-PL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endParaRPr lang="pl-PL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endParaRPr lang="pl-PL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endParaRPr lang="pl-PL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/>
              <a:t>Zapraszam do oglądnięcia niniejszej prezentacji, w której  zostały przedstawione rozwiązania techniczne wzorowane na pomysłach natury.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                                                                                     Miłego oglądania </a:t>
            </a:r>
            <a:r>
              <a:rPr lang="pl-PL" sz="2000" dirty="0">
                <a:sym typeface="Wingdings" panose="05000000000000000000" pitchFamily="2" charset="2"/>
              </a:rPr>
              <a:t>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1248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3DAF33-DDB4-4F29-A6A2-556B4EE5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35985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Gustaw Eiffel </a:t>
            </a:r>
            <a:br>
              <a:rPr lang="pl-PL" dirty="0"/>
            </a:br>
            <a:r>
              <a:rPr lang="pl-PL" dirty="0"/>
              <a:t>wzorował się na budowie ludzkiej kości udowej budując ponad 300 metrową wieżę. </a:t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AA0B36C-4875-4493-A740-3BA5BB3B2C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78" y="2003594"/>
            <a:ext cx="3947699" cy="3200994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FEE9B775-E88A-4915-BCDB-DD0224009E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2003594"/>
            <a:ext cx="4762500" cy="3171825"/>
          </a:xfr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D00F5E0-FB90-40FD-AB9F-795DFFFD2F81}"/>
              </a:ext>
            </a:extLst>
          </p:cNvPr>
          <p:cNvSpPr txBox="1"/>
          <p:nvPr/>
        </p:nvSpPr>
        <p:spPr>
          <a:xfrm>
            <a:off x="1248421" y="5293627"/>
            <a:ext cx="10076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Słynne stalowe łuki wsparte na 4 potężnych podporach przenoszą </a:t>
            </a:r>
          </a:p>
          <a:p>
            <a:pPr algn="ctr"/>
            <a:r>
              <a:rPr lang="pl-PL" sz="2400" dirty="0"/>
              <a:t>ciężar ażurowej wieży Eiffla najpierw w bok, a później w dół, podobnie jak wewnętrzny szkielet kości udowej.</a:t>
            </a:r>
          </a:p>
        </p:txBody>
      </p:sp>
    </p:spTree>
    <p:extLst>
      <p:ext uri="{BB962C8B-B14F-4D97-AF65-F5344CB8AC3E}">
        <p14:creationId xmlns:p14="http://schemas.microsoft.com/office/powerpoint/2010/main" val="288720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065479-EF63-4028-80D0-21632B4D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575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Rewolucyjnym odkryciem w dziejach lotnictwa było </a:t>
            </a:r>
            <a:b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skonstruowanie napędu odrzutowego. </a:t>
            </a:r>
            <a:endParaRPr lang="pl-PL" sz="3200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24E285B-6F8E-45AA-AA20-A76D11A8AB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27" y="2271666"/>
            <a:ext cx="3682519" cy="2447340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29961DDF-E9A2-41E9-B3A8-5D3E55F1AC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25" y="2335577"/>
            <a:ext cx="4171034" cy="2440197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E88D771-EA86-408A-876B-0D1BC1904B80}"/>
              </a:ext>
            </a:extLst>
          </p:cNvPr>
          <p:cNvSpPr txBox="1"/>
          <p:nvPr/>
        </p:nvSpPr>
        <p:spPr>
          <a:xfrm>
            <a:off x="1260629" y="4930560"/>
            <a:ext cx="101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Pierwszy silnik odrzutowy napędzany parą wodną skonstruował w I wieku naszej ery Heron z Aleksandrii</a:t>
            </a:r>
          </a:p>
          <a:p>
            <a:pPr algn="ctr"/>
            <a:r>
              <a:rPr lang="pl-PL" dirty="0"/>
              <a:t> (tzw. bania Herona). Jednak miał bardzo małą moc, zatem w owych czasach był traktowany jako ciekawostka i nie znalazł praktycznego zastosowania. W Chinach zostały wynalezione silniki rakietowe, które były stosowane już od XII wieku. Aż do XX wieku były one używane jedynie do zastosowań militarnych </a:t>
            </a:r>
          </a:p>
          <a:p>
            <a:pPr algn="ctr"/>
            <a:r>
              <a:rPr lang="pl-PL" dirty="0"/>
              <a:t>i napędu fajerwerków.</a:t>
            </a:r>
          </a:p>
          <a:p>
            <a:r>
              <a:rPr lang="pl-PL" dirty="0"/>
              <a:t>Pierwszy odrzutowy silnik lotniczy, tzw. </a:t>
            </a:r>
            <a:r>
              <a:rPr lang="pl-PL" dirty="0" err="1"/>
              <a:t>motorjet</a:t>
            </a:r>
            <a:r>
              <a:rPr lang="pl-PL" dirty="0"/>
              <a:t> powstał w 1910, jego konstruktorem był Henri </a:t>
            </a:r>
            <a:r>
              <a:rPr lang="pl-PL" dirty="0" err="1"/>
              <a:t>Coandă</a:t>
            </a:r>
            <a:r>
              <a:rPr lang="pl-PL" dirty="0"/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D69D93E-179E-4D1D-987C-22E37D092BA7}"/>
              </a:ext>
            </a:extLst>
          </p:cNvPr>
          <p:cNvSpPr txBox="1"/>
          <p:nvPr/>
        </p:nvSpPr>
        <p:spPr>
          <a:xfrm>
            <a:off x="1144589" y="1537551"/>
            <a:ext cx="984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Przykładem organizmu, który porusza się dzięki zjawisku odrzutu jest kałamarnica. Zasysa ona wodę do wnętrza płaszcza i silnym skurczem mięśni wyrzuca ją przez lejek.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18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AFC90E-799F-48AB-BD46-B73F57F1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619126"/>
            <a:ext cx="10514970" cy="147796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Botanik i Architekt Joseph </a:t>
            </a:r>
            <a:r>
              <a:rPr lang="pl-PL" dirty="0" err="1"/>
              <a:t>Paxton</a:t>
            </a:r>
            <a:r>
              <a:rPr lang="pl-PL" dirty="0"/>
              <a:t> konstruując </a:t>
            </a:r>
            <a:br>
              <a:rPr lang="pl-PL" dirty="0"/>
            </a:br>
            <a:r>
              <a:rPr lang="pl-PL" dirty="0"/>
              <a:t>żeliwną konstrukcję nośną Pałacu Kryształowego, </a:t>
            </a:r>
            <a:br>
              <a:rPr lang="pl-PL" dirty="0"/>
            </a:br>
            <a:r>
              <a:rPr lang="pl-PL" dirty="0"/>
              <a:t>wybudowanego w Londynie w 1851 roku, wzorował się na budowie liści wiktorii królewskiej.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1F222B8-9103-4700-9B64-A1B8AA1827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05" y="2602883"/>
            <a:ext cx="3623733" cy="2717800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935319F8-FB1F-46F5-8BBA-92AB8F0433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09" y="2602883"/>
            <a:ext cx="3781286" cy="2717800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339CA67-78C5-46E7-A5F1-6F817D686217}"/>
              </a:ext>
            </a:extLst>
          </p:cNvPr>
          <p:cNvSpPr txBox="1"/>
          <p:nvPr/>
        </p:nvSpPr>
        <p:spPr>
          <a:xfrm>
            <a:off x="1492928" y="5566298"/>
            <a:ext cx="9763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Biolog twierdził też, że liście wiktorii mają tak dużą wyporność, że z łatwością mogą utrzymać niemowlę. W rzeczywistości w naturalnym środowisku w Amazonii liście mogą osiągnąć średnicę 4 metrów</a:t>
            </a:r>
          </a:p>
          <a:p>
            <a:pPr algn="ctr"/>
            <a:r>
              <a:rPr lang="pl-PL" dirty="0"/>
              <a:t> i potrafią unieść dorosłe osoby do 75 kg wagi. </a:t>
            </a:r>
          </a:p>
        </p:txBody>
      </p:sp>
    </p:spTree>
    <p:extLst>
      <p:ext uri="{BB962C8B-B14F-4D97-AF65-F5344CB8AC3E}">
        <p14:creationId xmlns:p14="http://schemas.microsoft.com/office/powerpoint/2010/main" val="232249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69B55F-AFCC-42DA-B64C-DC2DEBC5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67" y="619126"/>
            <a:ext cx="10830757" cy="147796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Kostera gruzełkowata</a:t>
            </a:r>
            <a:br>
              <a:rPr lang="pl-PL" dirty="0"/>
            </a:br>
            <a:r>
              <a:rPr lang="pl-P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Jej dziwny kształt wzbudził zainteresowanie projektantów koncernu Daimler – Chrysler. </a:t>
            </a:r>
            <a:br>
              <a:rPr lang="pl-P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 wykonaniu badań w tunelu aerodynamicznym </a:t>
            </a:r>
            <a:br>
              <a:rPr lang="pl-P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oraz przeprowadzeniu symulacji komputerowej okazało się, że ta pudełkowata ryba ma wyjątkowo opływowy kształt.</a:t>
            </a:r>
            <a:endParaRPr lang="pl-PL" sz="2700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46263B0-C9E9-4BCA-8FD8-291718D000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41" y="2737431"/>
            <a:ext cx="3901440" cy="2596896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25DAAF1B-98D6-4E70-9E05-7B14FFA449D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61" y="2737431"/>
            <a:ext cx="3669603" cy="2717800"/>
          </a:xfr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7C6B399-E512-4245-B57A-5D818CD9DDCD}"/>
              </a:ext>
            </a:extLst>
          </p:cNvPr>
          <p:cNvSpPr txBox="1"/>
          <p:nvPr/>
        </p:nvSpPr>
        <p:spPr>
          <a:xfrm>
            <a:off x="1278384" y="5500210"/>
            <a:ext cx="9813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Dlatego opierając się na jej budowie zaprojektowano samochód .</a:t>
            </a:r>
          </a:p>
          <a:p>
            <a:pPr algn="ctr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Kiedy przeprowadzono testy okazało się, że opór powietrza jest aż o 65% mniejszy niż w przeciętnym samochodzie osobowym. W czasie projektowania wzorowano się również na szkielecie tej ryby. Dzięki temu wybudowano najlżejszy i najmocniejszy samochód.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811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FA426B-73F1-47BA-A65B-6632E263D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inspiracją dla architektów </a:t>
            </a:r>
            <a:br>
              <a:rPr lang="pl-PL" dirty="0"/>
            </a:br>
            <a:r>
              <a:rPr lang="pl-PL" dirty="0"/>
              <a:t>były również różne gatunki wysokich drzew rosnących w lasach równikowych, </a:t>
            </a:r>
            <a:br>
              <a:rPr lang="pl-PL" dirty="0"/>
            </a:br>
            <a:r>
              <a:rPr lang="pl-PL" dirty="0"/>
              <a:t>gdzie warstwa gleby jest bardzo cienka. </a:t>
            </a:r>
            <a:br>
              <a:rPr lang="pl-PL" dirty="0"/>
            </a:br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227CD9D1-3AC0-4136-8D19-466751E540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05" y="2793623"/>
            <a:ext cx="3626957" cy="2717800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95128EE6-0591-4923-BF0B-B9CDB50A8A6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19" y="2795556"/>
            <a:ext cx="4282576" cy="2715867"/>
          </a:xfr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D73B44C-7910-4448-8824-24A8DBCF62C7}"/>
              </a:ext>
            </a:extLst>
          </p:cNvPr>
          <p:cNvSpPr txBox="1"/>
          <p:nvPr/>
        </p:nvSpPr>
        <p:spPr>
          <a:xfrm>
            <a:off x="1547202" y="5638709"/>
            <a:ext cx="9638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Dzięki tym korzeniom wyglądają one jak łuki przyporowe otaczające wiele gotyckich kościołów</a:t>
            </a:r>
          </a:p>
          <a:p>
            <a:pPr algn="ctr"/>
            <a:r>
              <a:rPr lang="pl-PL" dirty="0"/>
              <a:t> i katedr. Te kamienne łuki osadzone na filarach portalowych podpierają wyższe partie ścian i wieże oraz chronią wysoką budowlę przed rozpadnięciem się pod ciężarem sklepienia krzyżowo-żebrowego.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ED3E012-772D-4D7A-A313-0E471FA6E2AE}"/>
              </a:ext>
            </a:extLst>
          </p:cNvPr>
          <p:cNvSpPr txBox="1"/>
          <p:nvPr/>
        </p:nvSpPr>
        <p:spPr>
          <a:xfrm>
            <a:off x="1677880" y="2182126"/>
            <a:ext cx="950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Drzewom tym wyrastają z konarów korzenie szparkowe, zapewniające im dodatkową podporę. </a:t>
            </a:r>
          </a:p>
        </p:txBody>
      </p:sp>
    </p:spTree>
    <p:extLst>
      <p:ext uri="{BB962C8B-B14F-4D97-AF65-F5344CB8AC3E}">
        <p14:creationId xmlns:p14="http://schemas.microsoft.com/office/powerpoint/2010/main" val="390394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018253-87DB-4BE1-9083-4C13EA44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Lupa jak kropla wody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56AD5B1-FAA9-4FB4-BF2B-589B8F276C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41" y="2647498"/>
            <a:ext cx="4732168" cy="2717799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332506FF-1D90-4780-BF56-D0C626121A4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28" y="2647497"/>
            <a:ext cx="3623733" cy="2717800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0409CEE-EF44-4A30-A79B-5A188D996387}"/>
              </a:ext>
            </a:extLst>
          </p:cNvPr>
          <p:cNvSpPr txBox="1"/>
          <p:nvPr/>
        </p:nvSpPr>
        <p:spPr>
          <a:xfrm>
            <a:off x="1522041" y="5693766"/>
            <a:ext cx="916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Już w XVII wieku Holender </a:t>
            </a:r>
            <a:r>
              <a:rPr lang="pl-PL" dirty="0" err="1"/>
              <a:t>Leeuwenhoek</a:t>
            </a:r>
            <a:r>
              <a:rPr lang="pl-PL" dirty="0"/>
              <a:t> opanował umiejętność wytwarzania małych pojedynczych soczewek szklanych o bardzo krótkiej ogniskowej.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DC20BAE-EF0E-43D2-9E05-6CDDED8EE16B}"/>
              </a:ext>
            </a:extLst>
          </p:cNvPr>
          <p:cNvSpPr txBox="1"/>
          <p:nvPr/>
        </p:nvSpPr>
        <p:spPr>
          <a:xfrm>
            <a:off x="2205622" y="1798474"/>
            <a:ext cx="95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Pierwsze zastosowania soczewek pochodzą już z czasów starożytnego Rzymu.</a:t>
            </a:r>
          </a:p>
        </p:txBody>
      </p:sp>
    </p:spTree>
    <p:extLst>
      <p:ext uri="{BB962C8B-B14F-4D97-AF65-F5344CB8AC3E}">
        <p14:creationId xmlns:p14="http://schemas.microsoft.com/office/powerpoint/2010/main" val="13665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9D8127-CB51-4216-8481-2D114154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Zapraszamy do udziału w dzisiejszym quizie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753F489-6C16-4927-A2B4-39C5B4477DF9}"/>
              </a:ext>
            </a:extLst>
          </p:cNvPr>
          <p:cNvSpPr txBox="1"/>
          <p:nvPr/>
        </p:nvSpPr>
        <p:spPr>
          <a:xfrm>
            <a:off x="1141413" y="2097088"/>
            <a:ext cx="101509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 celu rozpoczęcia quizu proszę kliknąć w poniższy link, a następnie wpisać: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IMIĘ I NAZWISKO  oraz KLASĘ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>
                <a:hlinkClick r:id="rId2"/>
              </a:rPr>
              <a:t>https://quizizz.com/join?gc=11793338</a:t>
            </a:r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Quiz jest dostępny 14.06.2021 r. do godz. 21.00. Do rankingu będzie zaliczana tylko pierwsza próba.</a:t>
            </a:r>
          </a:p>
          <a:p>
            <a:pPr algn="ctr"/>
            <a:endParaRPr lang="pl-PL" dirty="0"/>
          </a:p>
          <a:p>
            <a:endParaRPr lang="pl-PL" dirty="0"/>
          </a:p>
          <a:p>
            <a:pPr algn="ctr"/>
            <a:r>
              <a:rPr lang="pl-PL" dirty="0"/>
              <a:t>Powodzenia!</a:t>
            </a:r>
          </a:p>
        </p:txBody>
      </p:sp>
    </p:spTree>
    <p:extLst>
      <p:ext uri="{BB962C8B-B14F-4D97-AF65-F5344CB8AC3E}">
        <p14:creationId xmlns:p14="http://schemas.microsoft.com/office/powerpoint/2010/main" val="2958535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147</TotalTime>
  <Words>718</Words>
  <Application>Microsoft Office PowerPoint</Application>
  <PresentationFormat>Panoramiczny</PresentationFormat>
  <Paragraphs>67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Open Sans</vt:lpstr>
      <vt:lpstr>Times New Roman</vt:lpstr>
      <vt:lpstr>Tw Cen MT</vt:lpstr>
      <vt:lpstr>Obwód</vt:lpstr>
      <vt:lpstr>TYDZIEŃ nAUKI 2021</vt:lpstr>
      <vt:lpstr>Prezentacja programu PowerPoint</vt:lpstr>
      <vt:lpstr>Gustaw Eiffel  wzorował się na budowie ludzkiej kości udowej budując ponad 300 metrową wieżę.  </vt:lpstr>
      <vt:lpstr>Rewolucyjnym odkryciem w dziejach lotnictwa było  skonstruowanie napędu odrzutowego. </vt:lpstr>
      <vt:lpstr>Botanik i Architekt Joseph Paxton konstruując  żeliwną konstrukcję nośną Pałacu Kryształowego,  wybudowanego w Londynie w 1851 roku, wzorował się na budowie liści wiktorii królewskiej. </vt:lpstr>
      <vt:lpstr>Kostera gruzełkowata Jej dziwny kształt wzbudził zainteresowanie projektantów koncernu Daimler – Chrysler.  Po wykonaniu badań w tunelu aerodynamicznym  oraz przeprowadzeniu symulacji komputerowej okazało się, że ta pudełkowata ryba ma wyjątkowo opływowy kształt.</vt:lpstr>
      <vt:lpstr>inspiracją dla architektów  były również różne gatunki wysokich drzew rosnących w lasach równikowych,  gdzie warstwa gleby jest bardzo cienka.  </vt:lpstr>
      <vt:lpstr>Lupa jak kropla wody</vt:lpstr>
      <vt:lpstr>Zapraszamy do udziału w dzisiejszym quizie</vt:lpstr>
      <vt:lpstr>Netografia: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TYDZIEŃ nAUKI 2021</dc:title>
  <dc:creator>Renata Bernecka</dc:creator>
  <cp:lastModifiedBy> </cp:lastModifiedBy>
  <cp:revision>16</cp:revision>
  <dcterms:created xsi:type="dcterms:W3CDTF">2021-06-13T15:31:59Z</dcterms:created>
  <dcterms:modified xsi:type="dcterms:W3CDTF">2021-06-13T18:22:12Z</dcterms:modified>
</cp:coreProperties>
</file>